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4"/>
  </p:notesMasterIdLst>
  <p:sldIdLst>
    <p:sldId id="2147480621" r:id="rId2"/>
    <p:sldId id="2147480622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VK Sans Display" panose="00000500000000000000" pitchFamily="2" charset="0"/>
      <p:regular r:id="rId9"/>
      <p:bold r:id="rId10"/>
      <p:italic r:id="rId11"/>
      <p:boldItalic r:id="rId12"/>
    </p:embeddedFont>
    <p:embeddedFont>
      <p:font typeface="VK Sans Display DemiBold" panose="00000700000000000000" pitchFamily="50" charset="0"/>
      <p:regular r:id="rId13"/>
      <p:bold r:id="rId14"/>
      <p:italic r:id="rId15"/>
      <p:boldItalic r:id="rId16"/>
    </p:embeddedFont>
    <p:embeddedFont>
      <p:font typeface="VK Sans Display Light" panose="00000400000000000000" pitchFamily="50" charset="0"/>
      <p:regular r:id="rId17"/>
      <p:italic r:id="rId18"/>
    </p:embeddedFont>
    <p:embeddedFont>
      <p:font typeface="VK Sans Display Medium" panose="00000600000000000000" pitchFamily="50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72" userDrawn="1">
          <p15:clr>
            <a:srgbClr val="A4A3A4"/>
          </p15:clr>
        </p15:guide>
        <p15:guide id="2" orient="horz" pos="1121" userDrawn="1">
          <p15:clr>
            <a:srgbClr val="A4A3A4"/>
          </p15:clr>
        </p15:guide>
        <p15:guide id="3" orient="horz" pos="2935" userDrawn="1">
          <p15:clr>
            <a:srgbClr val="A4A3A4"/>
          </p15:clr>
        </p15:guide>
        <p15:guide id="4" orient="horz" pos="305" userDrawn="1">
          <p15:clr>
            <a:srgbClr val="A4A3A4"/>
          </p15:clr>
        </p15:guide>
        <p15:guide id="5" orient="horz" pos="1371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0026FF"/>
    <a:srgbClr val="802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0" autoAdjust="0"/>
    <p:restoredTop sz="94626"/>
  </p:normalViewPr>
  <p:slideViewPr>
    <p:cSldViewPr>
      <p:cViewPr varScale="1">
        <p:scale>
          <a:sx n="196" d="100"/>
          <a:sy n="196" d="100"/>
        </p:scale>
        <p:origin x="642" y="168"/>
      </p:cViewPr>
      <p:guideLst>
        <p:guide orient="horz" pos="872"/>
        <p:guide orient="horz" pos="1121"/>
        <p:guide orient="horz" pos="2935"/>
        <p:guide orient="horz" pos="305"/>
        <p:guide orient="horz" pos="137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7" d="100"/>
          <a:sy n="97" d="100"/>
        </p:scale>
        <p:origin x="312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heme" Target="theme/theme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6E6249F-EBE3-3D9B-10DC-0016A64D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29351c928_4_3:notes">
            <a:extLst>
              <a:ext uri="{FF2B5EF4-FFF2-40B4-BE49-F238E27FC236}">
                <a16:creationId xmlns:a16="http://schemas.microsoft.com/office/drawing/2014/main" id="{F8BB04E4-54F9-7DF1-FF90-854429A77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7" name="Google Shape;107;g3629351c928_4_3:notes">
            <a:extLst>
              <a:ext uri="{FF2B5EF4-FFF2-40B4-BE49-F238E27FC236}">
                <a16:creationId xmlns:a16="http://schemas.microsoft.com/office/drawing/2014/main" id="{8CD41050-CD51-231D-8753-DC78DE6909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36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6E6249F-EBE3-3D9B-10DC-0016A64D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29351c928_4_3:notes">
            <a:extLst>
              <a:ext uri="{FF2B5EF4-FFF2-40B4-BE49-F238E27FC236}">
                <a16:creationId xmlns:a16="http://schemas.microsoft.com/office/drawing/2014/main" id="{F8BB04E4-54F9-7DF1-FF90-854429A773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7" name="Google Shape;107;g3629351c928_4_3:notes">
            <a:extLst>
              <a:ext uri="{FF2B5EF4-FFF2-40B4-BE49-F238E27FC236}">
                <a16:creationId xmlns:a16="http://schemas.microsoft.com/office/drawing/2014/main" id="{8CD41050-CD51-231D-8753-DC78DE6909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33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Заголовок + колонцифра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500558" y="437810"/>
            <a:ext cx="811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 i="0">
                <a:latin typeface="VK Sans Display DemiBold" pitchFamily="2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76;p20">
            <a:extLst>
              <a:ext uri="{FF2B5EF4-FFF2-40B4-BE49-F238E27FC236}">
                <a16:creationId xmlns:a16="http://schemas.microsoft.com/office/drawing/2014/main" id="{83107A64-646F-0F52-9C67-3A2203E2A6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VK Sans Display" pitchFamily="2" charset="0"/>
                <a:ea typeface="VK Sans Display" pitchFamily="2" charset="0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815767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2" y="5240316"/>
            <a:ext cx="9141110" cy="48150"/>
            <a:chOff x="1" y="0"/>
            <a:chExt cx="12188147" cy="642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677119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135423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203135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270847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338559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406271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73983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5416952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609407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6771190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744830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812542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880254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947966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1015678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1083390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1151102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1218814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" name="Google Shape;26;p1"/>
          <p:cNvGrpSpPr/>
          <p:nvPr/>
        </p:nvGrpSpPr>
        <p:grpSpPr>
          <a:xfrm>
            <a:off x="-2" y="-255698"/>
            <a:ext cx="9141110" cy="48150"/>
            <a:chOff x="1" y="0"/>
            <a:chExt cx="12188147" cy="64200"/>
          </a:xfrm>
        </p:grpSpPr>
        <p:cxnSp>
          <p:nvCxnSpPr>
            <p:cNvPr id="27" name="Google Shape;27;p1"/>
            <p:cNvCxnSpPr/>
            <p:nvPr/>
          </p:nvCxnSpPr>
          <p:spPr>
            <a:xfrm>
              <a:off x="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677119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135423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" name="Google Shape;30;p1"/>
            <p:cNvCxnSpPr/>
            <p:nvPr/>
          </p:nvCxnSpPr>
          <p:spPr>
            <a:xfrm>
              <a:off x="203135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1" name="Google Shape;31;p1"/>
            <p:cNvCxnSpPr/>
            <p:nvPr/>
          </p:nvCxnSpPr>
          <p:spPr>
            <a:xfrm>
              <a:off x="270847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2" name="Google Shape;32;p1"/>
            <p:cNvCxnSpPr/>
            <p:nvPr/>
          </p:nvCxnSpPr>
          <p:spPr>
            <a:xfrm>
              <a:off x="338559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" name="Google Shape;33;p1"/>
            <p:cNvCxnSpPr/>
            <p:nvPr/>
          </p:nvCxnSpPr>
          <p:spPr>
            <a:xfrm>
              <a:off x="406271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" name="Google Shape;34;p1"/>
            <p:cNvCxnSpPr/>
            <p:nvPr/>
          </p:nvCxnSpPr>
          <p:spPr>
            <a:xfrm>
              <a:off x="473983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5" name="Google Shape;35;p1"/>
            <p:cNvCxnSpPr/>
            <p:nvPr/>
          </p:nvCxnSpPr>
          <p:spPr>
            <a:xfrm>
              <a:off x="5416952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" name="Google Shape;36;p1"/>
            <p:cNvCxnSpPr/>
            <p:nvPr/>
          </p:nvCxnSpPr>
          <p:spPr>
            <a:xfrm>
              <a:off x="6094071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" name="Google Shape;37;p1"/>
            <p:cNvCxnSpPr/>
            <p:nvPr/>
          </p:nvCxnSpPr>
          <p:spPr>
            <a:xfrm>
              <a:off x="6771190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" name="Google Shape;38;p1"/>
            <p:cNvCxnSpPr/>
            <p:nvPr/>
          </p:nvCxnSpPr>
          <p:spPr>
            <a:xfrm>
              <a:off x="744830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1"/>
            <p:cNvCxnSpPr/>
            <p:nvPr/>
          </p:nvCxnSpPr>
          <p:spPr>
            <a:xfrm>
              <a:off x="812542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"/>
            <p:cNvCxnSpPr/>
            <p:nvPr/>
          </p:nvCxnSpPr>
          <p:spPr>
            <a:xfrm>
              <a:off x="8802547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"/>
            <p:cNvCxnSpPr/>
            <p:nvPr/>
          </p:nvCxnSpPr>
          <p:spPr>
            <a:xfrm>
              <a:off x="9479666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" name="Google Shape;42;p1"/>
            <p:cNvCxnSpPr/>
            <p:nvPr/>
          </p:nvCxnSpPr>
          <p:spPr>
            <a:xfrm>
              <a:off x="10156785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" name="Google Shape;43;p1"/>
            <p:cNvCxnSpPr/>
            <p:nvPr/>
          </p:nvCxnSpPr>
          <p:spPr>
            <a:xfrm>
              <a:off x="10833904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" name="Google Shape;44;p1"/>
            <p:cNvCxnSpPr/>
            <p:nvPr/>
          </p:nvCxnSpPr>
          <p:spPr>
            <a:xfrm>
              <a:off x="11511023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" name="Google Shape;45;p1"/>
            <p:cNvCxnSpPr/>
            <p:nvPr/>
          </p:nvCxnSpPr>
          <p:spPr>
            <a:xfrm>
              <a:off x="12188148" y="0"/>
              <a:ext cx="0" cy="64200"/>
            </a:xfrm>
            <a:prstGeom prst="straightConnector1">
              <a:avLst/>
            </a:prstGeom>
            <a:noFill/>
            <a:ln w="9525" cap="flat" cmpd="sng">
              <a:solidFill>
                <a:srgbClr val="80808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5443" userDrawn="1">
          <p15:clr>
            <a:srgbClr val="F26B43"/>
          </p15:clr>
        </p15:guide>
        <p15:guide id="3" orient="horz" pos="4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CDAF316-74DE-109B-B25A-3B11BA7DF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174D08-C837-C203-D87E-96EE7F99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Как создать Цифровой </a:t>
            </a:r>
            <a:r>
              <a:rPr lang="en-US" sz="2800" dirty="0"/>
              <a:t>ID </a:t>
            </a:r>
            <a:r>
              <a:rPr lang="ru-RU" sz="2800" dirty="0"/>
              <a:t>в МАХ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1AF950-B9DC-D5B1-9336-CC2D4C6AD40E}"/>
              </a:ext>
            </a:extLst>
          </p:cNvPr>
          <p:cNvSpPr/>
          <p:nvPr/>
        </p:nvSpPr>
        <p:spPr>
          <a:xfrm>
            <a:off x="500558" y="1175860"/>
            <a:ext cx="7527826" cy="833562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0000"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Создать Цифровой ID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 </a:t>
            </a:r>
            <a:r>
              <a:rPr kumimoji="0" lang="ru-RU" sz="160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DemiBold" panose="00000700000000000000" pitchFamily="50" charset="0"/>
                <a:ea typeface="Roboto Light"/>
                <a:cs typeface="Roboto Light"/>
                <a:sym typeface="Roboto Light"/>
              </a:rPr>
              <a:t>с целью подтверждения льготного статуса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могут граждане России старше 18 лет по биометрии </a:t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или загранпаспорту нового образца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F9E9FD-2A47-6085-68D5-85B3201774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1</a:t>
            </a:fld>
            <a:endParaRPr lang="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9FE3D93-F332-46F8-B7C3-093EB5AEF9B6}"/>
              </a:ext>
            </a:extLst>
          </p:cNvPr>
          <p:cNvGrpSpPr/>
          <p:nvPr/>
        </p:nvGrpSpPr>
        <p:grpSpPr>
          <a:xfrm>
            <a:off x="697523" y="2139702"/>
            <a:ext cx="7948975" cy="2930717"/>
            <a:chOff x="697523" y="2067694"/>
            <a:chExt cx="7948975" cy="2930717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3E4C0934-9BCE-43F1-AD0C-A3940285A4E9}"/>
                </a:ext>
              </a:extLst>
            </p:cNvPr>
            <p:cNvGrpSpPr/>
            <p:nvPr/>
          </p:nvGrpSpPr>
          <p:grpSpPr>
            <a:xfrm>
              <a:off x="697523" y="2355726"/>
              <a:ext cx="7722571" cy="2642685"/>
              <a:chOff x="697523" y="2355726"/>
              <a:chExt cx="7722571" cy="2642685"/>
            </a:xfrm>
          </p:grpSpPr>
          <p:grpSp>
            <p:nvGrpSpPr>
              <p:cNvPr id="45" name="Группа 44">
                <a:extLst>
                  <a:ext uri="{FF2B5EF4-FFF2-40B4-BE49-F238E27FC236}">
                    <a16:creationId xmlns:a16="http://schemas.microsoft.com/office/drawing/2014/main" id="{5929B8F3-D519-4CA6-ACD8-64CDDCF52AA1}"/>
                  </a:ext>
                </a:extLst>
              </p:cNvPr>
              <p:cNvGrpSpPr/>
              <p:nvPr/>
            </p:nvGrpSpPr>
            <p:grpSpPr>
              <a:xfrm>
                <a:off x="2285867" y="2355726"/>
                <a:ext cx="1369193" cy="2642685"/>
                <a:chOff x="2346598" y="2168016"/>
                <a:chExt cx="1369193" cy="2642685"/>
              </a:xfrm>
            </p:grpSpPr>
            <p:pic>
              <p:nvPicPr>
                <p:cNvPr id="34" name="Рисунок 33">
                  <a:extLst>
                    <a:ext uri="{FF2B5EF4-FFF2-40B4-BE49-F238E27FC236}">
                      <a16:creationId xmlns:a16="http://schemas.microsoft.com/office/drawing/2014/main" id="{4A96B574-51D1-4DCD-978B-82BEFA59F3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85794" y="2307658"/>
                  <a:ext cx="1090800" cy="2363400"/>
                </a:xfrm>
                <a:prstGeom prst="roundRect">
                  <a:avLst>
                    <a:gd name="adj" fmla="val 10555"/>
                  </a:avLst>
                </a:prstGeom>
              </p:spPr>
            </p:pic>
            <p:pic>
              <p:nvPicPr>
                <p:cNvPr id="36" name="Рисунок 35">
                  <a:extLst>
                    <a:ext uri="{FF2B5EF4-FFF2-40B4-BE49-F238E27FC236}">
                      <a16:creationId xmlns:a16="http://schemas.microsoft.com/office/drawing/2014/main" id="{0B7A708B-EB41-94C7-D66B-33F5DE1F2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346598" y="2168016"/>
                  <a:ext cx="1369193" cy="2642685"/>
                </a:xfrm>
                <a:custGeom>
                  <a:avLst/>
                  <a:gdLst>
                    <a:gd name="connsiteX0" fmla="*/ 700532 w 3186545"/>
                    <a:gd name="connsiteY0" fmla="*/ 630232 h 6234545"/>
                    <a:gd name="connsiteX1" fmla="*/ 495272 w 3186545"/>
                    <a:gd name="connsiteY1" fmla="*/ 835492 h 6234545"/>
                    <a:gd name="connsiteX2" fmla="*/ 495272 w 3186545"/>
                    <a:gd name="connsiteY2" fmla="*/ 5536972 h 6234545"/>
                    <a:gd name="connsiteX3" fmla="*/ 700532 w 3186545"/>
                    <a:gd name="connsiteY3" fmla="*/ 5742232 h 6234545"/>
                    <a:gd name="connsiteX4" fmla="*/ 2486012 w 3186545"/>
                    <a:gd name="connsiteY4" fmla="*/ 5742232 h 6234545"/>
                    <a:gd name="connsiteX5" fmla="*/ 2691272 w 3186545"/>
                    <a:gd name="connsiteY5" fmla="*/ 5536972 h 6234545"/>
                    <a:gd name="connsiteX6" fmla="*/ 2691272 w 3186545"/>
                    <a:gd name="connsiteY6" fmla="*/ 835492 h 6234545"/>
                    <a:gd name="connsiteX7" fmla="*/ 2486012 w 3186545"/>
                    <a:gd name="connsiteY7" fmla="*/ 630232 h 6234545"/>
                    <a:gd name="connsiteX8" fmla="*/ 0 w 3186545"/>
                    <a:gd name="connsiteY8" fmla="*/ 0 h 6234545"/>
                    <a:gd name="connsiteX9" fmla="*/ 3186545 w 3186545"/>
                    <a:gd name="connsiteY9" fmla="*/ 0 h 6234545"/>
                    <a:gd name="connsiteX10" fmla="*/ 3186545 w 3186545"/>
                    <a:gd name="connsiteY10" fmla="*/ 6234545 h 6234545"/>
                    <a:gd name="connsiteX11" fmla="*/ 0 w 3186545"/>
                    <a:gd name="connsiteY11" fmla="*/ 6234545 h 623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545" h="6234545">
                      <a:moveTo>
                        <a:pt x="700532" y="630232"/>
                      </a:moveTo>
                      <a:cubicBezTo>
                        <a:pt x="587170" y="630232"/>
                        <a:pt x="495272" y="722130"/>
                        <a:pt x="495272" y="835492"/>
                      </a:cubicBezTo>
                      <a:lnTo>
                        <a:pt x="495272" y="5536972"/>
                      </a:lnTo>
                      <a:cubicBezTo>
                        <a:pt x="495272" y="5650334"/>
                        <a:pt x="587170" y="5742232"/>
                        <a:pt x="700532" y="5742232"/>
                      </a:cubicBezTo>
                      <a:lnTo>
                        <a:pt x="2486012" y="5742232"/>
                      </a:lnTo>
                      <a:cubicBezTo>
                        <a:pt x="2599374" y="5742232"/>
                        <a:pt x="2691272" y="5650334"/>
                        <a:pt x="2691272" y="5536972"/>
                      </a:cubicBezTo>
                      <a:lnTo>
                        <a:pt x="2691272" y="835492"/>
                      </a:lnTo>
                      <a:cubicBezTo>
                        <a:pt x="2691272" y="722130"/>
                        <a:pt x="2599374" y="630232"/>
                        <a:pt x="2486012" y="630232"/>
                      </a:cubicBezTo>
                      <a:close/>
                      <a:moveTo>
                        <a:pt x="0" y="0"/>
                      </a:moveTo>
                      <a:lnTo>
                        <a:pt x="3186545" y="0"/>
                      </a:lnTo>
                      <a:lnTo>
                        <a:pt x="3186545" y="6234545"/>
                      </a:lnTo>
                      <a:lnTo>
                        <a:pt x="0" y="6234545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F6A1B398-52E6-46F6-AE47-806C0CB48FB0}"/>
                  </a:ext>
                </a:extLst>
              </p:cNvPr>
              <p:cNvGrpSpPr/>
              <p:nvPr/>
            </p:nvGrpSpPr>
            <p:grpSpPr>
              <a:xfrm>
                <a:off x="3874212" y="2355726"/>
                <a:ext cx="1369193" cy="2642685"/>
                <a:chOff x="3851920" y="2168016"/>
                <a:chExt cx="1369193" cy="2642685"/>
              </a:xfrm>
            </p:grpSpPr>
            <p:pic>
              <p:nvPicPr>
                <p:cNvPr id="33" name="Рисунок 32">
                  <a:extLst>
                    <a:ext uri="{FF2B5EF4-FFF2-40B4-BE49-F238E27FC236}">
                      <a16:creationId xmlns:a16="http://schemas.microsoft.com/office/drawing/2014/main" id="{FB10AF58-5D9F-4A74-B483-D55ED9C3D7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1116" y="2307658"/>
                  <a:ext cx="1090800" cy="2363400"/>
                </a:xfrm>
                <a:prstGeom prst="roundRect">
                  <a:avLst>
                    <a:gd name="adj" fmla="val 10263"/>
                  </a:avLst>
                </a:prstGeom>
              </p:spPr>
            </p:pic>
            <p:pic>
              <p:nvPicPr>
                <p:cNvPr id="37" name="Рисунок 36">
                  <a:extLst>
                    <a:ext uri="{FF2B5EF4-FFF2-40B4-BE49-F238E27FC236}">
                      <a16:creationId xmlns:a16="http://schemas.microsoft.com/office/drawing/2014/main" id="{BD38B547-C2F7-442D-AACE-E835B6D505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3851920" y="2168016"/>
                  <a:ext cx="1369193" cy="2642685"/>
                </a:xfrm>
                <a:custGeom>
                  <a:avLst/>
                  <a:gdLst>
                    <a:gd name="connsiteX0" fmla="*/ 700532 w 3186545"/>
                    <a:gd name="connsiteY0" fmla="*/ 630232 h 6234545"/>
                    <a:gd name="connsiteX1" fmla="*/ 495272 w 3186545"/>
                    <a:gd name="connsiteY1" fmla="*/ 835492 h 6234545"/>
                    <a:gd name="connsiteX2" fmla="*/ 495272 w 3186545"/>
                    <a:gd name="connsiteY2" fmla="*/ 5536972 h 6234545"/>
                    <a:gd name="connsiteX3" fmla="*/ 700532 w 3186545"/>
                    <a:gd name="connsiteY3" fmla="*/ 5742232 h 6234545"/>
                    <a:gd name="connsiteX4" fmla="*/ 2486012 w 3186545"/>
                    <a:gd name="connsiteY4" fmla="*/ 5742232 h 6234545"/>
                    <a:gd name="connsiteX5" fmla="*/ 2691272 w 3186545"/>
                    <a:gd name="connsiteY5" fmla="*/ 5536972 h 6234545"/>
                    <a:gd name="connsiteX6" fmla="*/ 2691272 w 3186545"/>
                    <a:gd name="connsiteY6" fmla="*/ 835492 h 6234545"/>
                    <a:gd name="connsiteX7" fmla="*/ 2486012 w 3186545"/>
                    <a:gd name="connsiteY7" fmla="*/ 630232 h 6234545"/>
                    <a:gd name="connsiteX8" fmla="*/ 0 w 3186545"/>
                    <a:gd name="connsiteY8" fmla="*/ 0 h 6234545"/>
                    <a:gd name="connsiteX9" fmla="*/ 3186545 w 3186545"/>
                    <a:gd name="connsiteY9" fmla="*/ 0 h 6234545"/>
                    <a:gd name="connsiteX10" fmla="*/ 3186545 w 3186545"/>
                    <a:gd name="connsiteY10" fmla="*/ 6234545 h 6234545"/>
                    <a:gd name="connsiteX11" fmla="*/ 0 w 3186545"/>
                    <a:gd name="connsiteY11" fmla="*/ 6234545 h 623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545" h="6234545">
                      <a:moveTo>
                        <a:pt x="700532" y="630232"/>
                      </a:moveTo>
                      <a:cubicBezTo>
                        <a:pt x="587170" y="630232"/>
                        <a:pt x="495272" y="722130"/>
                        <a:pt x="495272" y="835492"/>
                      </a:cubicBezTo>
                      <a:lnTo>
                        <a:pt x="495272" y="5536972"/>
                      </a:lnTo>
                      <a:cubicBezTo>
                        <a:pt x="495272" y="5650334"/>
                        <a:pt x="587170" y="5742232"/>
                        <a:pt x="700532" y="5742232"/>
                      </a:cubicBezTo>
                      <a:lnTo>
                        <a:pt x="2486012" y="5742232"/>
                      </a:lnTo>
                      <a:cubicBezTo>
                        <a:pt x="2599374" y="5742232"/>
                        <a:pt x="2691272" y="5650334"/>
                        <a:pt x="2691272" y="5536972"/>
                      </a:cubicBezTo>
                      <a:lnTo>
                        <a:pt x="2691272" y="835492"/>
                      </a:lnTo>
                      <a:cubicBezTo>
                        <a:pt x="2691272" y="722130"/>
                        <a:pt x="2599374" y="630232"/>
                        <a:pt x="2486012" y="630232"/>
                      </a:cubicBezTo>
                      <a:close/>
                      <a:moveTo>
                        <a:pt x="0" y="0"/>
                      </a:moveTo>
                      <a:lnTo>
                        <a:pt x="3186545" y="0"/>
                      </a:lnTo>
                      <a:lnTo>
                        <a:pt x="3186545" y="6234545"/>
                      </a:lnTo>
                      <a:lnTo>
                        <a:pt x="0" y="6234545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3" name="Группа 42">
                <a:extLst>
                  <a:ext uri="{FF2B5EF4-FFF2-40B4-BE49-F238E27FC236}">
                    <a16:creationId xmlns:a16="http://schemas.microsoft.com/office/drawing/2014/main" id="{88B7EFEC-CFB2-4952-8E0C-E53292E683E5}"/>
                  </a:ext>
                </a:extLst>
              </p:cNvPr>
              <p:cNvGrpSpPr/>
              <p:nvPr/>
            </p:nvGrpSpPr>
            <p:grpSpPr>
              <a:xfrm>
                <a:off x="5462557" y="2355726"/>
                <a:ext cx="1369193" cy="2642685"/>
                <a:chOff x="5436096" y="2168016"/>
                <a:chExt cx="1369193" cy="2642685"/>
              </a:xfrm>
            </p:grpSpPr>
            <p:pic>
              <p:nvPicPr>
                <p:cNvPr id="32" name="Рисунок 31">
                  <a:extLst>
                    <a:ext uri="{FF2B5EF4-FFF2-40B4-BE49-F238E27FC236}">
                      <a16:creationId xmlns:a16="http://schemas.microsoft.com/office/drawing/2014/main" id="{71849DFC-C93B-44D3-BB0B-E7615CCD72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75292" y="2307658"/>
                  <a:ext cx="1090800" cy="2363400"/>
                </a:xfrm>
                <a:prstGeom prst="roundRect">
                  <a:avLst>
                    <a:gd name="adj" fmla="val 10263"/>
                  </a:avLst>
                </a:prstGeom>
              </p:spPr>
            </p:pic>
            <p:pic>
              <p:nvPicPr>
                <p:cNvPr id="38" name="Рисунок 37">
                  <a:extLst>
                    <a:ext uri="{FF2B5EF4-FFF2-40B4-BE49-F238E27FC236}">
                      <a16:creationId xmlns:a16="http://schemas.microsoft.com/office/drawing/2014/main" id="{5CEDBDF3-E351-479F-99C9-90D6E36A4B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5436096" y="2168016"/>
                  <a:ext cx="1369193" cy="2642685"/>
                </a:xfrm>
                <a:custGeom>
                  <a:avLst/>
                  <a:gdLst>
                    <a:gd name="connsiteX0" fmla="*/ 700532 w 3186545"/>
                    <a:gd name="connsiteY0" fmla="*/ 630232 h 6234545"/>
                    <a:gd name="connsiteX1" fmla="*/ 495272 w 3186545"/>
                    <a:gd name="connsiteY1" fmla="*/ 835492 h 6234545"/>
                    <a:gd name="connsiteX2" fmla="*/ 495272 w 3186545"/>
                    <a:gd name="connsiteY2" fmla="*/ 5536972 h 6234545"/>
                    <a:gd name="connsiteX3" fmla="*/ 700532 w 3186545"/>
                    <a:gd name="connsiteY3" fmla="*/ 5742232 h 6234545"/>
                    <a:gd name="connsiteX4" fmla="*/ 2486012 w 3186545"/>
                    <a:gd name="connsiteY4" fmla="*/ 5742232 h 6234545"/>
                    <a:gd name="connsiteX5" fmla="*/ 2691272 w 3186545"/>
                    <a:gd name="connsiteY5" fmla="*/ 5536972 h 6234545"/>
                    <a:gd name="connsiteX6" fmla="*/ 2691272 w 3186545"/>
                    <a:gd name="connsiteY6" fmla="*/ 835492 h 6234545"/>
                    <a:gd name="connsiteX7" fmla="*/ 2486012 w 3186545"/>
                    <a:gd name="connsiteY7" fmla="*/ 630232 h 6234545"/>
                    <a:gd name="connsiteX8" fmla="*/ 0 w 3186545"/>
                    <a:gd name="connsiteY8" fmla="*/ 0 h 6234545"/>
                    <a:gd name="connsiteX9" fmla="*/ 3186545 w 3186545"/>
                    <a:gd name="connsiteY9" fmla="*/ 0 h 6234545"/>
                    <a:gd name="connsiteX10" fmla="*/ 3186545 w 3186545"/>
                    <a:gd name="connsiteY10" fmla="*/ 6234545 h 6234545"/>
                    <a:gd name="connsiteX11" fmla="*/ 0 w 3186545"/>
                    <a:gd name="connsiteY11" fmla="*/ 6234545 h 623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545" h="6234545">
                      <a:moveTo>
                        <a:pt x="700532" y="630232"/>
                      </a:moveTo>
                      <a:cubicBezTo>
                        <a:pt x="587170" y="630232"/>
                        <a:pt x="495272" y="722130"/>
                        <a:pt x="495272" y="835492"/>
                      </a:cubicBezTo>
                      <a:lnTo>
                        <a:pt x="495272" y="5536972"/>
                      </a:lnTo>
                      <a:cubicBezTo>
                        <a:pt x="495272" y="5650334"/>
                        <a:pt x="587170" y="5742232"/>
                        <a:pt x="700532" y="5742232"/>
                      </a:cubicBezTo>
                      <a:lnTo>
                        <a:pt x="2486012" y="5742232"/>
                      </a:lnTo>
                      <a:cubicBezTo>
                        <a:pt x="2599374" y="5742232"/>
                        <a:pt x="2691272" y="5650334"/>
                        <a:pt x="2691272" y="5536972"/>
                      </a:cubicBezTo>
                      <a:lnTo>
                        <a:pt x="2691272" y="835492"/>
                      </a:lnTo>
                      <a:cubicBezTo>
                        <a:pt x="2691272" y="722130"/>
                        <a:pt x="2599374" y="630232"/>
                        <a:pt x="2486012" y="630232"/>
                      </a:cubicBezTo>
                      <a:close/>
                      <a:moveTo>
                        <a:pt x="0" y="0"/>
                      </a:moveTo>
                      <a:lnTo>
                        <a:pt x="3186545" y="0"/>
                      </a:lnTo>
                      <a:lnTo>
                        <a:pt x="3186545" y="6234545"/>
                      </a:lnTo>
                      <a:lnTo>
                        <a:pt x="0" y="6234545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6AC1EA23-481C-45BD-BD58-66FA9391BF4A}"/>
                  </a:ext>
                </a:extLst>
              </p:cNvPr>
              <p:cNvGrpSpPr/>
              <p:nvPr/>
            </p:nvGrpSpPr>
            <p:grpSpPr>
              <a:xfrm>
                <a:off x="7050901" y="2355726"/>
                <a:ext cx="1369193" cy="2642685"/>
                <a:chOff x="7020272" y="2168016"/>
                <a:chExt cx="1369193" cy="2642685"/>
              </a:xfrm>
            </p:grpSpPr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id="{53962446-E946-47CC-B1ED-B1BF4E82BD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59468" y="2308357"/>
                  <a:ext cx="1090800" cy="2362002"/>
                </a:xfrm>
                <a:prstGeom prst="roundRect">
                  <a:avLst>
                    <a:gd name="adj" fmla="val 9900"/>
                  </a:avLst>
                </a:prstGeom>
              </p:spPr>
            </p:pic>
            <p:pic>
              <p:nvPicPr>
                <p:cNvPr id="39" name="Рисунок 38">
                  <a:extLst>
                    <a:ext uri="{FF2B5EF4-FFF2-40B4-BE49-F238E27FC236}">
                      <a16:creationId xmlns:a16="http://schemas.microsoft.com/office/drawing/2014/main" id="{DD8F8C12-C94F-4273-91E1-E11EEB82E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020272" y="2168016"/>
                  <a:ext cx="1369193" cy="2642685"/>
                </a:xfrm>
                <a:custGeom>
                  <a:avLst/>
                  <a:gdLst>
                    <a:gd name="connsiteX0" fmla="*/ 700532 w 3186545"/>
                    <a:gd name="connsiteY0" fmla="*/ 630232 h 6234545"/>
                    <a:gd name="connsiteX1" fmla="*/ 495272 w 3186545"/>
                    <a:gd name="connsiteY1" fmla="*/ 835492 h 6234545"/>
                    <a:gd name="connsiteX2" fmla="*/ 495272 w 3186545"/>
                    <a:gd name="connsiteY2" fmla="*/ 5536972 h 6234545"/>
                    <a:gd name="connsiteX3" fmla="*/ 700532 w 3186545"/>
                    <a:gd name="connsiteY3" fmla="*/ 5742232 h 6234545"/>
                    <a:gd name="connsiteX4" fmla="*/ 2486012 w 3186545"/>
                    <a:gd name="connsiteY4" fmla="*/ 5742232 h 6234545"/>
                    <a:gd name="connsiteX5" fmla="*/ 2691272 w 3186545"/>
                    <a:gd name="connsiteY5" fmla="*/ 5536972 h 6234545"/>
                    <a:gd name="connsiteX6" fmla="*/ 2691272 w 3186545"/>
                    <a:gd name="connsiteY6" fmla="*/ 835492 h 6234545"/>
                    <a:gd name="connsiteX7" fmla="*/ 2486012 w 3186545"/>
                    <a:gd name="connsiteY7" fmla="*/ 630232 h 6234545"/>
                    <a:gd name="connsiteX8" fmla="*/ 0 w 3186545"/>
                    <a:gd name="connsiteY8" fmla="*/ 0 h 6234545"/>
                    <a:gd name="connsiteX9" fmla="*/ 3186545 w 3186545"/>
                    <a:gd name="connsiteY9" fmla="*/ 0 h 6234545"/>
                    <a:gd name="connsiteX10" fmla="*/ 3186545 w 3186545"/>
                    <a:gd name="connsiteY10" fmla="*/ 6234545 h 6234545"/>
                    <a:gd name="connsiteX11" fmla="*/ 0 w 3186545"/>
                    <a:gd name="connsiteY11" fmla="*/ 6234545 h 623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545" h="6234545">
                      <a:moveTo>
                        <a:pt x="700532" y="630232"/>
                      </a:moveTo>
                      <a:cubicBezTo>
                        <a:pt x="587170" y="630232"/>
                        <a:pt x="495272" y="722130"/>
                        <a:pt x="495272" y="835492"/>
                      </a:cubicBezTo>
                      <a:lnTo>
                        <a:pt x="495272" y="5536972"/>
                      </a:lnTo>
                      <a:cubicBezTo>
                        <a:pt x="495272" y="5650334"/>
                        <a:pt x="587170" y="5742232"/>
                        <a:pt x="700532" y="5742232"/>
                      </a:cubicBezTo>
                      <a:lnTo>
                        <a:pt x="2486012" y="5742232"/>
                      </a:lnTo>
                      <a:cubicBezTo>
                        <a:pt x="2599374" y="5742232"/>
                        <a:pt x="2691272" y="5650334"/>
                        <a:pt x="2691272" y="5536972"/>
                      </a:cubicBezTo>
                      <a:lnTo>
                        <a:pt x="2691272" y="835492"/>
                      </a:lnTo>
                      <a:cubicBezTo>
                        <a:pt x="2691272" y="722130"/>
                        <a:pt x="2599374" y="630232"/>
                        <a:pt x="2486012" y="630232"/>
                      </a:cubicBezTo>
                      <a:close/>
                      <a:moveTo>
                        <a:pt x="0" y="0"/>
                      </a:moveTo>
                      <a:lnTo>
                        <a:pt x="3186545" y="0"/>
                      </a:lnTo>
                      <a:lnTo>
                        <a:pt x="3186545" y="6234545"/>
                      </a:lnTo>
                      <a:lnTo>
                        <a:pt x="0" y="6234545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6" name="Группа 45">
                <a:extLst>
                  <a:ext uri="{FF2B5EF4-FFF2-40B4-BE49-F238E27FC236}">
                    <a16:creationId xmlns:a16="http://schemas.microsoft.com/office/drawing/2014/main" id="{E8819E7C-3EE5-4B30-8193-B69E2F39FEB5}"/>
                  </a:ext>
                </a:extLst>
              </p:cNvPr>
              <p:cNvGrpSpPr/>
              <p:nvPr/>
            </p:nvGrpSpPr>
            <p:grpSpPr>
              <a:xfrm>
                <a:off x="697523" y="2355726"/>
                <a:ext cx="1369193" cy="2642685"/>
                <a:chOff x="755576" y="2168016"/>
                <a:chExt cx="1369193" cy="2642685"/>
              </a:xfrm>
            </p:grpSpPr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C06A75EB-2937-47BB-9C04-C3AAC469A3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4772" y="2306841"/>
                  <a:ext cx="1090800" cy="2365034"/>
                </a:xfrm>
                <a:prstGeom prst="roundRect">
                  <a:avLst>
                    <a:gd name="adj" fmla="val 11428"/>
                  </a:avLst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C87A344-F3CE-48DF-AFCC-725CBB26CD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755576" y="2168016"/>
                  <a:ext cx="1369193" cy="2642685"/>
                </a:xfrm>
                <a:custGeom>
                  <a:avLst/>
                  <a:gdLst>
                    <a:gd name="connsiteX0" fmla="*/ 700532 w 3186545"/>
                    <a:gd name="connsiteY0" fmla="*/ 630232 h 6234545"/>
                    <a:gd name="connsiteX1" fmla="*/ 495272 w 3186545"/>
                    <a:gd name="connsiteY1" fmla="*/ 835492 h 6234545"/>
                    <a:gd name="connsiteX2" fmla="*/ 495272 w 3186545"/>
                    <a:gd name="connsiteY2" fmla="*/ 5536972 h 6234545"/>
                    <a:gd name="connsiteX3" fmla="*/ 700532 w 3186545"/>
                    <a:gd name="connsiteY3" fmla="*/ 5742232 h 6234545"/>
                    <a:gd name="connsiteX4" fmla="*/ 2486012 w 3186545"/>
                    <a:gd name="connsiteY4" fmla="*/ 5742232 h 6234545"/>
                    <a:gd name="connsiteX5" fmla="*/ 2691272 w 3186545"/>
                    <a:gd name="connsiteY5" fmla="*/ 5536972 h 6234545"/>
                    <a:gd name="connsiteX6" fmla="*/ 2691272 w 3186545"/>
                    <a:gd name="connsiteY6" fmla="*/ 835492 h 6234545"/>
                    <a:gd name="connsiteX7" fmla="*/ 2486012 w 3186545"/>
                    <a:gd name="connsiteY7" fmla="*/ 630232 h 6234545"/>
                    <a:gd name="connsiteX8" fmla="*/ 0 w 3186545"/>
                    <a:gd name="connsiteY8" fmla="*/ 0 h 6234545"/>
                    <a:gd name="connsiteX9" fmla="*/ 3186545 w 3186545"/>
                    <a:gd name="connsiteY9" fmla="*/ 0 h 6234545"/>
                    <a:gd name="connsiteX10" fmla="*/ 3186545 w 3186545"/>
                    <a:gd name="connsiteY10" fmla="*/ 6234545 h 6234545"/>
                    <a:gd name="connsiteX11" fmla="*/ 0 w 3186545"/>
                    <a:gd name="connsiteY11" fmla="*/ 6234545 h 62345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86545" h="6234545">
                      <a:moveTo>
                        <a:pt x="700532" y="630232"/>
                      </a:moveTo>
                      <a:cubicBezTo>
                        <a:pt x="587170" y="630232"/>
                        <a:pt x="495272" y="722130"/>
                        <a:pt x="495272" y="835492"/>
                      </a:cubicBezTo>
                      <a:lnTo>
                        <a:pt x="495272" y="5536972"/>
                      </a:lnTo>
                      <a:cubicBezTo>
                        <a:pt x="495272" y="5650334"/>
                        <a:pt x="587170" y="5742232"/>
                        <a:pt x="700532" y="5742232"/>
                      </a:cubicBezTo>
                      <a:lnTo>
                        <a:pt x="2486012" y="5742232"/>
                      </a:lnTo>
                      <a:cubicBezTo>
                        <a:pt x="2599374" y="5742232"/>
                        <a:pt x="2691272" y="5650334"/>
                        <a:pt x="2691272" y="5536972"/>
                      </a:cubicBezTo>
                      <a:lnTo>
                        <a:pt x="2691272" y="835492"/>
                      </a:lnTo>
                      <a:cubicBezTo>
                        <a:pt x="2691272" y="722130"/>
                        <a:pt x="2599374" y="630232"/>
                        <a:pt x="2486012" y="630232"/>
                      </a:cubicBezTo>
                      <a:close/>
                      <a:moveTo>
                        <a:pt x="0" y="0"/>
                      </a:moveTo>
                      <a:lnTo>
                        <a:pt x="3186545" y="0"/>
                      </a:lnTo>
                      <a:lnTo>
                        <a:pt x="3186545" y="6234545"/>
                      </a:lnTo>
                      <a:lnTo>
                        <a:pt x="0" y="6234545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46E944-0817-41FF-9D34-12A31D810E12}"/>
                </a:ext>
              </a:extLst>
            </p:cNvPr>
            <p:cNvSpPr txBox="1"/>
            <p:nvPr/>
          </p:nvSpPr>
          <p:spPr>
            <a:xfrm>
              <a:off x="697523" y="2067694"/>
              <a:ext cx="1368000" cy="326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200"/>
                </a:spcAft>
                <a:buClrTx/>
                <a:buSzPct val="100000"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Перейдите в 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Профиль </a:t>
              </a:r>
              <a:r>
                <a:rPr kumimoji="0" lang="ru-RU" sz="7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Roboto Light"/>
                </a:rPr>
                <a:t>→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 </a:t>
              </a:r>
              <a:b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</a:b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Цифровой </a:t>
              </a:r>
              <a:r>
                <a:rPr kumimoji="0" lang="en-US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ID</a:t>
              </a: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K Sans Display" pitchFamily="2" charset="0"/>
                <a:cs typeface="Roboto Light"/>
                <a:sym typeface="Roboto Ligh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37D57D-246F-4FF9-9EF0-690EDD4A4BE2}"/>
                </a:ext>
              </a:extLst>
            </p:cNvPr>
            <p:cNvSpPr txBox="1"/>
            <p:nvPr/>
          </p:nvSpPr>
          <p:spPr>
            <a:xfrm>
              <a:off x="2286166" y="2067694"/>
              <a:ext cx="1368000" cy="326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200"/>
                </a:spcAft>
                <a:buClrTx/>
                <a:buSzPct val="100000"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Нажмите кнопку </a:t>
              </a:r>
              <a:b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</a:b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Создать</a:t>
              </a: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9A7A052-B6C1-4EEF-B2A5-D4D970D95F30}"/>
                </a:ext>
              </a:extLst>
            </p:cNvPr>
            <p:cNvSpPr txBox="1"/>
            <p:nvPr/>
          </p:nvSpPr>
          <p:spPr>
            <a:xfrm>
              <a:off x="3874809" y="2067694"/>
              <a:ext cx="1368000" cy="326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200"/>
                </a:spcAft>
                <a:buClrTx/>
                <a:buSzPct val="100000"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Предоставьте согласия </a:t>
              </a:r>
              <a:b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</a:b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в приложении Госуслуг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7B1D7F-6FB4-4BCD-92AD-D27FF7D1315F}"/>
                </a:ext>
              </a:extLst>
            </p:cNvPr>
            <p:cNvSpPr txBox="1"/>
            <p:nvPr/>
          </p:nvSpPr>
          <p:spPr>
            <a:xfrm>
              <a:off x="5395052" y="2067694"/>
              <a:ext cx="1504800" cy="326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200"/>
                </a:spcAft>
                <a:buClrTx/>
                <a:buSzPct val="100000"/>
                <a:tabLst/>
                <a:defRPr/>
              </a:pP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Сделайте фотографию</a:t>
              </a: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, дождитесь проверки данных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3560E1E-44C5-4F7A-A700-677D746FE8F3}"/>
                </a:ext>
              </a:extLst>
            </p:cNvPr>
            <p:cNvSpPr txBox="1"/>
            <p:nvPr/>
          </p:nvSpPr>
          <p:spPr>
            <a:xfrm>
              <a:off x="6825690" y="2067694"/>
              <a:ext cx="1820808" cy="326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1200"/>
                </a:spcAft>
                <a:buClrTx/>
                <a:buSzPct val="100000"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Теперь Вам доступны возможности </a:t>
              </a:r>
              <a:r>
                <a: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K Sans Display" pitchFamily="2" charset="0"/>
                  <a:cs typeface="Roboto Light"/>
                  <a:sym typeface="Roboto Light"/>
                </a:rPr>
                <a:t>Цифрового ID в МАХ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68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CDAF316-74DE-109B-B25A-3B11BA7DF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C174D08-C837-C203-D87E-96EE7F99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58" y="437810"/>
            <a:ext cx="8116500" cy="572700"/>
          </a:xfrm>
        </p:spPr>
        <p:txBody>
          <a:bodyPr/>
          <a:lstStyle/>
          <a:p>
            <a:r>
              <a:rPr lang="ru-RU" sz="2800" dirty="0"/>
              <a:t>Как создать Цифровой </a:t>
            </a:r>
            <a:r>
              <a:rPr lang="en-US" sz="2800" dirty="0"/>
              <a:t>ID </a:t>
            </a:r>
            <a:r>
              <a:rPr lang="ru-RU" sz="2800" dirty="0"/>
              <a:t>в МАХ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7F9E9FD-2A47-6085-68D5-85B3201774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</a:t>
            </a:fld>
            <a:endParaRPr lang="ru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91DFD45-F60C-47D9-AC68-2AAD0423E747}"/>
              </a:ext>
            </a:extLst>
          </p:cNvPr>
          <p:cNvGrpSpPr/>
          <p:nvPr/>
        </p:nvGrpSpPr>
        <p:grpSpPr>
          <a:xfrm>
            <a:off x="4572000" y="987574"/>
            <a:ext cx="4249011" cy="3981515"/>
            <a:chOff x="4572000" y="1131590"/>
            <a:chExt cx="4249011" cy="3981515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E8819E7C-3EE5-4B30-8193-B69E2F39FEB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2000" y="2787774"/>
              <a:ext cx="1131565" cy="2184037"/>
              <a:chOff x="755576" y="2168016"/>
              <a:chExt cx="1369193" cy="2642685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C06A75EB-2937-47BB-9C04-C3AAC469A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772" y="2306841"/>
                <a:ext cx="1090800" cy="2365034"/>
              </a:xfrm>
              <a:prstGeom prst="roundRect">
                <a:avLst>
                  <a:gd name="adj" fmla="val 11428"/>
                </a:avLst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1C87A344-F3CE-48DF-AFCC-725CBB26C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5576" y="2168016"/>
                <a:ext cx="1369193" cy="2642685"/>
              </a:xfrm>
              <a:custGeom>
                <a:avLst/>
                <a:gdLst>
                  <a:gd name="connsiteX0" fmla="*/ 700532 w 3186545"/>
                  <a:gd name="connsiteY0" fmla="*/ 630232 h 6234545"/>
                  <a:gd name="connsiteX1" fmla="*/ 495272 w 3186545"/>
                  <a:gd name="connsiteY1" fmla="*/ 835492 h 6234545"/>
                  <a:gd name="connsiteX2" fmla="*/ 495272 w 3186545"/>
                  <a:gd name="connsiteY2" fmla="*/ 5536972 h 6234545"/>
                  <a:gd name="connsiteX3" fmla="*/ 700532 w 3186545"/>
                  <a:gd name="connsiteY3" fmla="*/ 5742232 h 6234545"/>
                  <a:gd name="connsiteX4" fmla="*/ 2486012 w 3186545"/>
                  <a:gd name="connsiteY4" fmla="*/ 5742232 h 6234545"/>
                  <a:gd name="connsiteX5" fmla="*/ 2691272 w 3186545"/>
                  <a:gd name="connsiteY5" fmla="*/ 5536972 h 6234545"/>
                  <a:gd name="connsiteX6" fmla="*/ 2691272 w 3186545"/>
                  <a:gd name="connsiteY6" fmla="*/ 835492 h 6234545"/>
                  <a:gd name="connsiteX7" fmla="*/ 2486012 w 3186545"/>
                  <a:gd name="connsiteY7" fmla="*/ 630232 h 6234545"/>
                  <a:gd name="connsiteX8" fmla="*/ 0 w 3186545"/>
                  <a:gd name="connsiteY8" fmla="*/ 0 h 6234545"/>
                  <a:gd name="connsiteX9" fmla="*/ 3186545 w 3186545"/>
                  <a:gd name="connsiteY9" fmla="*/ 0 h 6234545"/>
                  <a:gd name="connsiteX10" fmla="*/ 3186545 w 3186545"/>
                  <a:gd name="connsiteY10" fmla="*/ 6234545 h 6234545"/>
                  <a:gd name="connsiteX11" fmla="*/ 0 w 3186545"/>
                  <a:gd name="connsiteY11" fmla="*/ 6234545 h 623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545" h="6234545">
                    <a:moveTo>
                      <a:pt x="700532" y="630232"/>
                    </a:moveTo>
                    <a:cubicBezTo>
                      <a:pt x="587170" y="630232"/>
                      <a:pt x="495272" y="722130"/>
                      <a:pt x="495272" y="835492"/>
                    </a:cubicBezTo>
                    <a:lnTo>
                      <a:pt x="495272" y="5536972"/>
                    </a:lnTo>
                    <a:cubicBezTo>
                      <a:pt x="495272" y="5650334"/>
                      <a:pt x="587170" y="5742232"/>
                      <a:pt x="700532" y="5742232"/>
                    </a:cubicBezTo>
                    <a:lnTo>
                      <a:pt x="2486012" y="5742232"/>
                    </a:lnTo>
                    <a:cubicBezTo>
                      <a:pt x="2599374" y="5742232"/>
                      <a:pt x="2691272" y="5650334"/>
                      <a:pt x="2691272" y="5536972"/>
                    </a:cubicBezTo>
                    <a:lnTo>
                      <a:pt x="2691272" y="835492"/>
                    </a:lnTo>
                    <a:cubicBezTo>
                      <a:pt x="2691272" y="722130"/>
                      <a:pt x="2599374" y="630232"/>
                      <a:pt x="2486012" y="630232"/>
                    </a:cubicBezTo>
                    <a:close/>
                    <a:moveTo>
                      <a:pt x="0" y="0"/>
                    </a:moveTo>
                    <a:lnTo>
                      <a:pt x="3186545" y="0"/>
                    </a:lnTo>
                    <a:lnTo>
                      <a:pt x="3186545" y="6234545"/>
                    </a:lnTo>
                    <a:lnTo>
                      <a:pt x="0" y="6234545"/>
                    </a:lnTo>
                    <a:close/>
                  </a:path>
                </a:pathLst>
              </a:custGeom>
            </p:spPr>
          </p:pic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5929B8F3-D519-4CA6-ACD8-64CDDCF52AA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99486" y="2710664"/>
              <a:ext cx="1244722" cy="2402441"/>
              <a:chOff x="2346598" y="2168016"/>
              <a:chExt cx="1369193" cy="264268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4A96B574-51D1-4DCD-978B-82BEFA59F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5794" y="2307658"/>
                <a:ext cx="1090800" cy="2363400"/>
              </a:xfrm>
              <a:prstGeom prst="roundRect">
                <a:avLst>
                  <a:gd name="adj" fmla="val 10555"/>
                </a:avLst>
              </a:prstGeom>
            </p:spPr>
          </p:pic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0B7A708B-EB41-94C7-D66B-33F5DE1F2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46598" y="2168016"/>
                <a:ext cx="1369193" cy="2642685"/>
              </a:xfrm>
              <a:custGeom>
                <a:avLst/>
                <a:gdLst>
                  <a:gd name="connsiteX0" fmla="*/ 700532 w 3186545"/>
                  <a:gd name="connsiteY0" fmla="*/ 630232 h 6234545"/>
                  <a:gd name="connsiteX1" fmla="*/ 495272 w 3186545"/>
                  <a:gd name="connsiteY1" fmla="*/ 835492 h 6234545"/>
                  <a:gd name="connsiteX2" fmla="*/ 495272 w 3186545"/>
                  <a:gd name="connsiteY2" fmla="*/ 5536972 h 6234545"/>
                  <a:gd name="connsiteX3" fmla="*/ 700532 w 3186545"/>
                  <a:gd name="connsiteY3" fmla="*/ 5742232 h 6234545"/>
                  <a:gd name="connsiteX4" fmla="*/ 2486012 w 3186545"/>
                  <a:gd name="connsiteY4" fmla="*/ 5742232 h 6234545"/>
                  <a:gd name="connsiteX5" fmla="*/ 2691272 w 3186545"/>
                  <a:gd name="connsiteY5" fmla="*/ 5536972 h 6234545"/>
                  <a:gd name="connsiteX6" fmla="*/ 2691272 w 3186545"/>
                  <a:gd name="connsiteY6" fmla="*/ 835492 h 6234545"/>
                  <a:gd name="connsiteX7" fmla="*/ 2486012 w 3186545"/>
                  <a:gd name="connsiteY7" fmla="*/ 630232 h 6234545"/>
                  <a:gd name="connsiteX8" fmla="*/ 0 w 3186545"/>
                  <a:gd name="connsiteY8" fmla="*/ 0 h 6234545"/>
                  <a:gd name="connsiteX9" fmla="*/ 3186545 w 3186545"/>
                  <a:gd name="connsiteY9" fmla="*/ 0 h 6234545"/>
                  <a:gd name="connsiteX10" fmla="*/ 3186545 w 3186545"/>
                  <a:gd name="connsiteY10" fmla="*/ 6234545 h 6234545"/>
                  <a:gd name="connsiteX11" fmla="*/ 0 w 3186545"/>
                  <a:gd name="connsiteY11" fmla="*/ 6234545 h 623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545" h="6234545">
                    <a:moveTo>
                      <a:pt x="700532" y="630232"/>
                    </a:moveTo>
                    <a:cubicBezTo>
                      <a:pt x="587170" y="630232"/>
                      <a:pt x="495272" y="722130"/>
                      <a:pt x="495272" y="835492"/>
                    </a:cubicBezTo>
                    <a:lnTo>
                      <a:pt x="495272" y="5536972"/>
                    </a:lnTo>
                    <a:cubicBezTo>
                      <a:pt x="495272" y="5650334"/>
                      <a:pt x="587170" y="5742232"/>
                      <a:pt x="700532" y="5742232"/>
                    </a:cubicBezTo>
                    <a:lnTo>
                      <a:pt x="2486012" y="5742232"/>
                    </a:lnTo>
                    <a:cubicBezTo>
                      <a:pt x="2599374" y="5742232"/>
                      <a:pt x="2691272" y="5650334"/>
                      <a:pt x="2691272" y="5536972"/>
                    </a:cubicBezTo>
                    <a:lnTo>
                      <a:pt x="2691272" y="835492"/>
                    </a:lnTo>
                    <a:cubicBezTo>
                      <a:pt x="2691272" y="722130"/>
                      <a:pt x="2599374" y="630232"/>
                      <a:pt x="2486012" y="630232"/>
                    </a:cubicBezTo>
                    <a:close/>
                    <a:moveTo>
                      <a:pt x="0" y="0"/>
                    </a:moveTo>
                    <a:lnTo>
                      <a:pt x="3186545" y="0"/>
                    </a:lnTo>
                    <a:lnTo>
                      <a:pt x="3186545" y="6234545"/>
                    </a:lnTo>
                    <a:lnTo>
                      <a:pt x="0" y="6234545"/>
                    </a:lnTo>
                    <a:close/>
                  </a:path>
                </a:pathLst>
              </a:custGeom>
            </p:spPr>
          </p:pic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F6A1B398-52E6-46F6-AE47-806C0CB48FB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95095" y="2393308"/>
              <a:ext cx="1369193" cy="2642685"/>
              <a:chOff x="3851920" y="2168016"/>
              <a:chExt cx="1369193" cy="2642685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FB10AF58-5D9F-4A74-B483-D55ED9C3D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1116" y="2307658"/>
                <a:ext cx="1090800" cy="2363400"/>
              </a:xfrm>
              <a:prstGeom prst="roundRect">
                <a:avLst>
                  <a:gd name="adj" fmla="val 10263"/>
                </a:avLst>
              </a:prstGeom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BD38B547-C2F7-442D-AACE-E835B6D50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51920" y="2168016"/>
                <a:ext cx="1369193" cy="2642685"/>
              </a:xfrm>
              <a:custGeom>
                <a:avLst/>
                <a:gdLst>
                  <a:gd name="connsiteX0" fmla="*/ 700532 w 3186545"/>
                  <a:gd name="connsiteY0" fmla="*/ 630232 h 6234545"/>
                  <a:gd name="connsiteX1" fmla="*/ 495272 w 3186545"/>
                  <a:gd name="connsiteY1" fmla="*/ 835492 h 6234545"/>
                  <a:gd name="connsiteX2" fmla="*/ 495272 w 3186545"/>
                  <a:gd name="connsiteY2" fmla="*/ 5536972 h 6234545"/>
                  <a:gd name="connsiteX3" fmla="*/ 700532 w 3186545"/>
                  <a:gd name="connsiteY3" fmla="*/ 5742232 h 6234545"/>
                  <a:gd name="connsiteX4" fmla="*/ 2486012 w 3186545"/>
                  <a:gd name="connsiteY4" fmla="*/ 5742232 h 6234545"/>
                  <a:gd name="connsiteX5" fmla="*/ 2691272 w 3186545"/>
                  <a:gd name="connsiteY5" fmla="*/ 5536972 h 6234545"/>
                  <a:gd name="connsiteX6" fmla="*/ 2691272 w 3186545"/>
                  <a:gd name="connsiteY6" fmla="*/ 835492 h 6234545"/>
                  <a:gd name="connsiteX7" fmla="*/ 2486012 w 3186545"/>
                  <a:gd name="connsiteY7" fmla="*/ 630232 h 6234545"/>
                  <a:gd name="connsiteX8" fmla="*/ 0 w 3186545"/>
                  <a:gd name="connsiteY8" fmla="*/ 0 h 6234545"/>
                  <a:gd name="connsiteX9" fmla="*/ 3186545 w 3186545"/>
                  <a:gd name="connsiteY9" fmla="*/ 0 h 6234545"/>
                  <a:gd name="connsiteX10" fmla="*/ 3186545 w 3186545"/>
                  <a:gd name="connsiteY10" fmla="*/ 6234545 h 6234545"/>
                  <a:gd name="connsiteX11" fmla="*/ 0 w 3186545"/>
                  <a:gd name="connsiteY11" fmla="*/ 6234545 h 623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545" h="6234545">
                    <a:moveTo>
                      <a:pt x="700532" y="630232"/>
                    </a:moveTo>
                    <a:cubicBezTo>
                      <a:pt x="587170" y="630232"/>
                      <a:pt x="495272" y="722130"/>
                      <a:pt x="495272" y="835492"/>
                    </a:cubicBezTo>
                    <a:lnTo>
                      <a:pt x="495272" y="5536972"/>
                    </a:lnTo>
                    <a:cubicBezTo>
                      <a:pt x="495272" y="5650334"/>
                      <a:pt x="587170" y="5742232"/>
                      <a:pt x="700532" y="5742232"/>
                    </a:cubicBezTo>
                    <a:lnTo>
                      <a:pt x="2486012" y="5742232"/>
                    </a:lnTo>
                    <a:cubicBezTo>
                      <a:pt x="2599374" y="5742232"/>
                      <a:pt x="2691272" y="5650334"/>
                      <a:pt x="2691272" y="5536972"/>
                    </a:cubicBezTo>
                    <a:lnTo>
                      <a:pt x="2691272" y="835492"/>
                    </a:lnTo>
                    <a:cubicBezTo>
                      <a:pt x="2691272" y="722130"/>
                      <a:pt x="2599374" y="630232"/>
                      <a:pt x="2486012" y="630232"/>
                    </a:cubicBezTo>
                    <a:close/>
                    <a:moveTo>
                      <a:pt x="0" y="0"/>
                    </a:moveTo>
                    <a:lnTo>
                      <a:pt x="3186545" y="0"/>
                    </a:lnTo>
                    <a:lnTo>
                      <a:pt x="3186545" y="6234545"/>
                    </a:lnTo>
                    <a:lnTo>
                      <a:pt x="0" y="6234545"/>
                    </a:lnTo>
                    <a:close/>
                  </a:path>
                </a:pathLst>
              </a:custGeom>
            </p:spPr>
          </p:pic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88B7EFEC-CFB2-4952-8E0C-E53292E683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44208" y="1811683"/>
              <a:ext cx="1506112" cy="2906954"/>
              <a:chOff x="5436096" y="2168016"/>
              <a:chExt cx="1369193" cy="2642685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1849DFC-C93B-44D3-BB0B-E7615CCD7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75292" y="2307658"/>
                <a:ext cx="1090800" cy="2363400"/>
              </a:xfrm>
              <a:prstGeom prst="roundRect">
                <a:avLst>
                  <a:gd name="adj" fmla="val 10263"/>
                </a:avLst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CEDBDF3-E351-479F-99C9-90D6E36A4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436096" y="2168016"/>
                <a:ext cx="1369193" cy="2642685"/>
              </a:xfrm>
              <a:custGeom>
                <a:avLst/>
                <a:gdLst>
                  <a:gd name="connsiteX0" fmla="*/ 700532 w 3186545"/>
                  <a:gd name="connsiteY0" fmla="*/ 630232 h 6234545"/>
                  <a:gd name="connsiteX1" fmla="*/ 495272 w 3186545"/>
                  <a:gd name="connsiteY1" fmla="*/ 835492 h 6234545"/>
                  <a:gd name="connsiteX2" fmla="*/ 495272 w 3186545"/>
                  <a:gd name="connsiteY2" fmla="*/ 5536972 h 6234545"/>
                  <a:gd name="connsiteX3" fmla="*/ 700532 w 3186545"/>
                  <a:gd name="connsiteY3" fmla="*/ 5742232 h 6234545"/>
                  <a:gd name="connsiteX4" fmla="*/ 2486012 w 3186545"/>
                  <a:gd name="connsiteY4" fmla="*/ 5742232 h 6234545"/>
                  <a:gd name="connsiteX5" fmla="*/ 2691272 w 3186545"/>
                  <a:gd name="connsiteY5" fmla="*/ 5536972 h 6234545"/>
                  <a:gd name="connsiteX6" fmla="*/ 2691272 w 3186545"/>
                  <a:gd name="connsiteY6" fmla="*/ 835492 h 6234545"/>
                  <a:gd name="connsiteX7" fmla="*/ 2486012 w 3186545"/>
                  <a:gd name="connsiteY7" fmla="*/ 630232 h 6234545"/>
                  <a:gd name="connsiteX8" fmla="*/ 0 w 3186545"/>
                  <a:gd name="connsiteY8" fmla="*/ 0 h 6234545"/>
                  <a:gd name="connsiteX9" fmla="*/ 3186545 w 3186545"/>
                  <a:gd name="connsiteY9" fmla="*/ 0 h 6234545"/>
                  <a:gd name="connsiteX10" fmla="*/ 3186545 w 3186545"/>
                  <a:gd name="connsiteY10" fmla="*/ 6234545 h 6234545"/>
                  <a:gd name="connsiteX11" fmla="*/ 0 w 3186545"/>
                  <a:gd name="connsiteY11" fmla="*/ 6234545 h 623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545" h="6234545">
                    <a:moveTo>
                      <a:pt x="700532" y="630232"/>
                    </a:moveTo>
                    <a:cubicBezTo>
                      <a:pt x="587170" y="630232"/>
                      <a:pt x="495272" y="722130"/>
                      <a:pt x="495272" y="835492"/>
                    </a:cubicBezTo>
                    <a:lnTo>
                      <a:pt x="495272" y="5536972"/>
                    </a:lnTo>
                    <a:cubicBezTo>
                      <a:pt x="495272" y="5650334"/>
                      <a:pt x="587170" y="5742232"/>
                      <a:pt x="700532" y="5742232"/>
                    </a:cubicBezTo>
                    <a:lnTo>
                      <a:pt x="2486012" y="5742232"/>
                    </a:lnTo>
                    <a:cubicBezTo>
                      <a:pt x="2599374" y="5742232"/>
                      <a:pt x="2691272" y="5650334"/>
                      <a:pt x="2691272" y="5536972"/>
                    </a:cubicBezTo>
                    <a:lnTo>
                      <a:pt x="2691272" y="835492"/>
                    </a:lnTo>
                    <a:cubicBezTo>
                      <a:pt x="2691272" y="722130"/>
                      <a:pt x="2599374" y="630232"/>
                      <a:pt x="2486012" y="630232"/>
                    </a:cubicBezTo>
                    <a:close/>
                    <a:moveTo>
                      <a:pt x="0" y="0"/>
                    </a:moveTo>
                    <a:lnTo>
                      <a:pt x="3186545" y="0"/>
                    </a:lnTo>
                    <a:lnTo>
                      <a:pt x="3186545" y="6234545"/>
                    </a:lnTo>
                    <a:lnTo>
                      <a:pt x="0" y="6234545"/>
                    </a:lnTo>
                    <a:close/>
                  </a:path>
                </a:pathLst>
              </a:cu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6AC1EA23-481C-45BD-BD58-66FA9391BF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164288" y="1131590"/>
              <a:ext cx="1656723" cy="3197649"/>
              <a:chOff x="7020272" y="2168016"/>
              <a:chExt cx="1369193" cy="2642685"/>
            </a:xfrm>
          </p:grpSpPr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53962446-E946-47CC-B1ED-B1BF4E82B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9468" y="2308357"/>
                <a:ext cx="1090800" cy="2362002"/>
              </a:xfrm>
              <a:prstGeom prst="roundRect">
                <a:avLst>
                  <a:gd name="adj" fmla="val 9900"/>
                </a:avLst>
              </a:prstGeom>
            </p:spPr>
          </p:pic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DD8F8C12-C94F-4273-91E1-E11EEB82E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20272" y="2168016"/>
                <a:ext cx="1369193" cy="2642685"/>
              </a:xfrm>
              <a:custGeom>
                <a:avLst/>
                <a:gdLst>
                  <a:gd name="connsiteX0" fmla="*/ 700532 w 3186545"/>
                  <a:gd name="connsiteY0" fmla="*/ 630232 h 6234545"/>
                  <a:gd name="connsiteX1" fmla="*/ 495272 w 3186545"/>
                  <a:gd name="connsiteY1" fmla="*/ 835492 h 6234545"/>
                  <a:gd name="connsiteX2" fmla="*/ 495272 w 3186545"/>
                  <a:gd name="connsiteY2" fmla="*/ 5536972 h 6234545"/>
                  <a:gd name="connsiteX3" fmla="*/ 700532 w 3186545"/>
                  <a:gd name="connsiteY3" fmla="*/ 5742232 h 6234545"/>
                  <a:gd name="connsiteX4" fmla="*/ 2486012 w 3186545"/>
                  <a:gd name="connsiteY4" fmla="*/ 5742232 h 6234545"/>
                  <a:gd name="connsiteX5" fmla="*/ 2691272 w 3186545"/>
                  <a:gd name="connsiteY5" fmla="*/ 5536972 h 6234545"/>
                  <a:gd name="connsiteX6" fmla="*/ 2691272 w 3186545"/>
                  <a:gd name="connsiteY6" fmla="*/ 835492 h 6234545"/>
                  <a:gd name="connsiteX7" fmla="*/ 2486012 w 3186545"/>
                  <a:gd name="connsiteY7" fmla="*/ 630232 h 6234545"/>
                  <a:gd name="connsiteX8" fmla="*/ 0 w 3186545"/>
                  <a:gd name="connsiteY8" fmla="*/ 0 h 6234545"/>
                  <a:gd name="connsiteX9" fmla="*/ 3186545 w 3186545"/>
                  <a:gd name="connsiteY9" fmla="*/ 0 h 6234545"/>
                  <a:gd name="connsiteX10" fmla="*/ 3186545 w 3186545"/>
                  <a:gd name="connsiteY10" fmla="*/ 6234545 h 6234545"/>
                  <a:gd name="connsiteX11" fmla="*/ 0 w 3186545"/>
                  <a:gd name="connsiteY11" fmla="*/ 6234545 h 623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86545" h="6234545">
                    <a:moveTo>
                      <a:pt x="700532" y="630232"/>
                    </a:moveTo>
                    <a:cubicBezTo>
                      <a:pt x="587170" y="630232"/>
                      <a:pt x="495272" y="722130"/>
                      <a:pt x="495272" y="835492"/>
                    </a:cubicBezTo>
                    <a:lnTo>
                      <a:pt x="495272" y="5536972"/>
                    </a:lnTo>
                    <a:cubicBezTo>
                      <a:pt x="495272" y="5650334"/>
                      <a:pt x="587170" y="5742232"/>
                      <a:pt x="700532" y="5742232"/>
                    </a:cubicBezTo>
                    <a:lnTo>
                      <a:pt x="2486012" y="5742232"/>
                    </a:lnTo>
                    <a:cubicBezTo>
                      <a:pt x="2599374" y="5742232"/>
                      <a:pt x="2691272" y="5650334"/>
                      <a:pt x="2691272" y="5536972"/>
                    </a:cubicBezTo>
                    <a:lnTo>
                      <a:pt x="2691272" y="835492"/>
                    </a:lnTo>
                    <a:cubicBezTo>
                      <a:pt x="2691272" y="722130"/>
                      <a:pt x="2599374" y="630232"/>
                      <a:pt x="2486012" y="630232"/>
                    </a:cubicBezTo>
                    <a:close/>
                    <a:moveTo>
                      <a:pt x="0" y="0"/>
                    </a:moveTo>
                    <a:lnTo>
                      <a:pt x="3186545" y="0"/>
                    </a:lnTo>
                    <a:lnTo>
                      <a:pt x="3186545" y="6234545"/>
                    </a:lnTo>
                    <a:lnTo>
                      <a:pt x="0" y="6234545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9FD63-4314-459B-A993-7A187BC16D96}"/>
              </a:ext>
            </a:extLst>
          </p:cNvPr>
          <p:cNvSpPr/>
          <p:nvPr/>
        </p:nvSpPr>
        <p:spPr>
          <a:xfrm>
            <a:off x="500558" y="1175860"/>
            <a:ext cx="7527826" cy="72923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70000"/>
              <a:buFont typeface="Arial"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Создать Цифровой ID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DemiBold" panose="00000700000000000000" pitchFamily="50" charset="0"/>
                <a:ea typeface="Roboto Light"/>
                <a:cs typeface="Roboto Light"/>
                <a:sym typeface="Roboto Light"/>
              </a:rPr>
              <a:t>с целью подтверждения льготного статуса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 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могут граждане России старше 18 лет по биометрии </a:t>
            </a:r>
            <a:b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</a:b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C0D0E"/>
                </a:solidFill>
                <a:effectLst/>
                <a:uLnTx/>
                <a:uFillTx/>
                <a:latin typeface="VK Sans Display Medium" pitchFamily="2" charset="0"/>
                <a:ea typeface="Roboto Light"/>
                <a:cs typeface="Roboto Light"/>
                <a:sym typeface="Roboto Light"/>
              </a:rPr>
              <a:t>или загранпаспорту нового образца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D5C73D-2ACF-4D4F-B7E4-61AB04BC3C1E}"/>
              </a:ext>
            </a:extLst>
          </p:cNvPr>
          <p:cNvSpPr txBox="1"/>
          <p:nvPr/>
        </p:nvSpPr>
        <p:spPr>
          <a:xfrm>
            <a:off x="516324" y="2139702"/>
            <a:ext cx="3999434" cy="151471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13000"/>
              </a:lnSpc>
              <a:spcAft>
                <a:spcPts val="600"/>
              </a:spcAft>
            </a:pP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Для этого потребуется:</a:t>
            </a:r>
          </a:p>
          <a:p>
            <a:pPr marL="252000" indent="-252000" algn="l">
              <a:spcAft>
                <a:spcPts val="600"/>
              </a:spcAft>
              <a:buFont typeface="+mj-lt"/>
              <a:buAutoNum type="arabicPeriod"/>
            </a:pP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Выбрать </a:t>
            </a:r>
            <a:r>
              <a:rPr lang="ru-RU" sz="1100" b="1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в профиле МАХ</a:t>
            </a: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 иконку «Цифровой ID» </a:t>
            </a:r>
            <a:b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</a:b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и нажать на кнопку </a:t>
            </a:r>
            <a:r>
              <a:rPr lang="ru-RU" sz="110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«Создать»</a:t>
            </a:r>
          </a:p>
          <a:p>
            <a:pPr marL="252000" indent="-252000" algn="l">
              <a:spcAft>
                <a:spcPts val="600"/>
              </a:spcAft>
              <a:buFont typeface="+mj-lt"/>
              <a:buAutoNum type="arabicPeriod"/>
            </a:pP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Предоставить необходимые </a:t>
            </a:r>
            <a:r>
              <a:rPr lang="ru-RU" sz="1100" b="1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согласия на Госуслугах</a:t>
            </a: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 </a:t>
            </a:r>
            <a:br>
              <a:rPr lang="en-US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</a:b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и подтвердить личность одним из способов</a:t>
            </a:r>
          </a:p>
          <a:p>
            <a:pPr marL="252000" indent="-252000" algn="l">
              <a:spcAft>
                <a:spcPts val="60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Сделайте</a:t>
            </a:r>
            <a:r>
              <a:rPr lang="ru-RU" sz="1100" b="1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 фотографию</a:t>
            </a: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, дождаться проверки данных</a:t>
            </a:r>
          </a:p>
          <a:p>
            <a:pPr marL="252000" indent="-252000" algn="l">
              <a:spcAft>
                <a:spcPts val="600"/>
              </a:spcAft>
              <a:buFont typeface="+mj-lt"/>
              <a:buAutoNum type="arabicPeriod"/>
            </a:pP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Получить </a:t>
            </a:r>
            <a:r>
              <a:rPr lang="ru-RU" sz="1100" b="1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подтверждение</a:t>
            </a:r>
            <a:r>
              <a:rPr lang="ru-RU" sz="1100" b="0" dirty="0">
                <a:solidFill>
                  <a:srgbClr val="050B15"/>
                </a:solidFill>
                <a:effectLst/>
                <a:latin typeface="VK Sans Display" panose="00000500000000000000" pitchFamily="2" charset="0"/>
              </a:rPr>
              <a:t>, что Цифровой ID готов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2DD4212-18FD-4748-90F1-D027D8BE5D67}"/>
              </a:ext>
            </a:extLst>
          </p:cNvPr>
          <p:cNvSpPr txBox="1"/>
          <p:nvPr/>
        </p:nvSpPr>
        <p:spPr>
          <a:xfrm>
            <a:off x="516324" y="4122703"/>
            <a:ext cx="4055676" cy="846386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K Sans Display Light" panose="00000400000000000000" pitchFamily="50" charset="0"/>
                <a:cs typeface="Arial"/>
                <a:sym typeface="Arial"/>
              </a:rPr>
              <a:t>Цифровой ID действителен только на том устройстве, на котором он создавался, </a:t>
            </a:r>
            <a:b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K Sans Display Light" panose="00000400000000000000" pitchFamily="50" charset="0"/>
                <a:cs typeface="Arial"/>
                <a:sym typeface="Arial"/>
              </a:rPr>
            </a:b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K Sans Display Light" panose="00000400000000000000" pitchFamily="50" charset="0"/>
                <a:cs typeface="Arial"/>
                <a:sym typeface="Arial"/>
              </a:rPr>
              <a:t>а динамический QR-код обновляется каждые 30 секунд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K Sans Display Light" panose="00000400000000000000" pitchFamily="50" charset="0"/>
                <a:cs typeface="Arial"/>
                <a:sym typeface="Arial"/>
              </a:rPr>
              <a:t>Сделать скриншот QR-кода невозможно – на фото будет белый экран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K Sans Display Light" panose="00000400000000000000" pitchFamily="50" charset="0"/>
                <a:cs typeface="Arial"/>
                <a:sym typeface="Arial"/>
              </a:rPr>
              <a:t>Доступ к сервису осуществляется только через Face ID или по отпечатку пальца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VK Sans Display Light" panose="00000400000000000000" pitchFamily="50" charset="0"/>
                <a:cs typeface="Arial"/>
                <a:sym typeface="Arial"/>
              </a:rPr>
              <a:t>При сканировании персональная информация пользователя недоступна</a:t>
            </a:r>
          </a:p>
        </p:txBody>
      </p:sp>
    </p:spTree>
    <p:extLst>
      <p:ext uri="{BB962C8B-B14F-4D97-AF65-F5344CB8AC3E}">
        <p14:creationId xmlns:p14="http://schemas.microsoft.com/office/powerpoint/2010/main" val="2443134838"/>
      </p:ext>
    </p:extLst>
  </p:cSld>
  <p:clrMapOvr>
    <a:masterClrMapping/>
  </p:clrMapOvr>
</p:sld>
</file>

<file path=ppt/theme/theme1.xml><?xml version="1.0" encoding="utf-8"?>
<a:theme xmlns:a="http://schemas.openxmlformats.org/drawingml/2006/main" name="3_VK New Color">
  <a:themeElements>
    <a:clrScheme name="MAX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6FF"/>
      </a:accent1>
      <a:accent2>
        <a:srgbClr val="630EFF"/>
      </a:accent2>
      <a:accent3>
        <a:srgbClr val="00CCFF"/>
      </a:accent3>
      <a:accent4>
        <a:srgbClr val="AA4CFF"/>
      </a:accent4>
      <a:accent5>
        <a:srgbClr val="FAFCFF"/>
      </a:accent5>
      <a:accent6>
        <a:srgbClr val="F83A7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</TotalTime>
  <Words>184</Words>
  <Application>Microsoft Office PowerPoint</Application>
  <PresentationFormat>Экран (16:9)</PresentationFormat>
  <Paragraphs>20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Calibri</vt:lpstr>
      <vt:lpstr>VK Sans Display Light</vt:lpstr>
      <vt:lpstr>Arial</vt:lpstr>
      <vt:lpstr>VK Sans Display Medium</vt:lpstr>
      <vt:lpstr>VK Sans Display DemiBold</vt:lpstr>
      <vt:lpstr>VK Sans Display</vt:lpstr>
      <vt:lpstr>3_VK New Color</vt:lpstr>
      <vt:lpstr>Как создать Цифровой ID в МАХ</vt:lpstr>
      <vt:lpstr>Как создать Цифровой ID в МАХ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Maltsev Timofei</dc:creator>
  <cp:lastModifiedBy>Maltsev Timofei</cp:lastModifiedBy>
  <cp:revision>115</cp:revision>
  <dcterms:modified xsi:type="dcterms:W3CDTF">2026-02-22T11:23:14Z</dcterms:modified>
</cp:coreProperties>
</file>